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BBD44-E98A-9682-A667-365BF45DA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BF8B66-C910-4176-C30C-DBF99B2D7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58661-8E7D-6824-17E9-7DD6DF24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415E55-DEF3-7BCD-0914-B25D6C15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5B081-6C9E-F74D-5566-91ADDCF6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89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EED73-A482-423F-7FA8-7D4A7CCE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F7ED2F-F9DE-7BB7-D956-C804EBA7A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1F8004-739E-34E7-1C82-4FDE0C3B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1A9981-CD4D-2E5F-17E0-FC383EE6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78359-3EEB-1F26-BD93-981A7FB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93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C09870-7076-AD56-4B30-B1C8BAB61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C36533-A786-E246-A5C9-21A276681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00CCF7-2686-4128-B470-EDB51B44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D624A5-D3CA-BB08-D8A1-7B066ED7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5D2179-A711-3769-5C63-B64AD552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E2B7-7574-1638-A4AE-0056B52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15015-0299-6C00-EF0D-66CB6F30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32A8D1-9D46-BA10-8499-35662F92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3D3A5E-FDF7-52F4-0E28-93663B8A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F5E51-8012-5384-ABC0-4898A3AB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43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1384C-925C-9752-E30B-B05F8299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43082-43D8-B694-5893-7D8E43A3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2B7710-C12A-F198-7A10-7C7F6D3F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9FA8D6-C951-B960-CF2C-AC1832A9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4557C-DE22-C630-65CD-DC580157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72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802F7-C1A2-19E9-4134-6BA06926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7935FA-2906-B140-E2A0-48E2B5D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44975D-593F-D9BB-F268-7A3A8A212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DE3E92-134E-2058-9AE4-25D55775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8D0B3B-9208-EFF5-A2CC-C292393B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8022C4-0BEF-4C67-678F-A050E049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90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85869-199E-3F21-19F2-FE4EED38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329DD4-C07B-4346-7002-D0D635BF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8AFF80-A277-05C6-4E29-B74D46E80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51FA961-5735-AC16-6574-2552E3EFE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E7A766E-D36C-CEE8-13A8-8644493D8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C613DD-2BB7-690F-F96F-8787EF5F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DBDD2C-4903-E005-75E8-6129C822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1290ADD-9E2F-C7E1-0A27-455D71E3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70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97787-8825-7382-A3E0-64E50488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0484B6-4FB7-D858-1611-DFE47F60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111472-3081-6D98-328E-BCA414D8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03EA77-4352-FC66-8F1F-2BD996F4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47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6386CE-41F0-28E4-5A94-2D67DAF8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C00F327-36C3-C969-7CA3-3E915D90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CE91E9-618C-E359-FEB8-A6D48D23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87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86E3-10D3-5213-F51B-73D14906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B1E1B-4CD7-2E18-E01E-EEF38F688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0E4D04-5B11-1828-DAFE-0EE345CD2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11B848-8D55-C6E3-FAB9-E6B74AA8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D5900E-9D2F-A798-20EC-45E32778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78D7B7-ADEE-08A0-02D2-2C42D3C1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57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5EFC-571A-8D96-6CFC-A16F8E70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969E66-71E2-3C88-2A9A-E806B6E38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92A455-39DC-EB08-9209-2B5ABFE8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943B76-FD98-111D-13CB-E1304FAF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68079E-6C27-E45D-9B4C-7A48CC16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1247FE-761E-65AA-A474-9BF6A545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4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96B148-0572-0588-0253-E9BEB92D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148329-44F1-E16C-51B7-E91BAE9C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A5AAE-63F5-AED3-59B4-4185D70AA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1CC9-DB6B-468F-B204-BA509E3FD960}" type="datetimeFigureOut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2761AC-F083-131A-81BC-DBC7F1984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16A768-3A93-216C-7EE7-C9BB2DD40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73910-8B81-4CD4-884A-0E1B8BA01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56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FDF21A3-951A-71F3-71A4-E92B9726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D99045-C2FA-BAFE-D7FD-DE1064CA3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213DEC0-560A-CCC1-CBEC-B1B8AF108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915021-AA38-E4F0-BC7B-2EEE6025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845D36-A940-4667-AC7D-D8CF3F6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7F1F59-201C-57A0-D939-6F644A857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787F41-C76F-B6E3-BACD-1FFC9C46E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6E03F2-3D19-DAE1-2B05-07E2A0A21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4ACEAF-BA87-E04F-F60F-C9BA031B7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" y="1913612"/>
            <a:ext cx="5297562" cy="30307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E2DFE4-992D-1C85-EBEC-4548E0335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46" y="920675"/>
            <a:ext cx="3057533" cy="50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4E5700-A592-3F1E-C013-B3043B4FF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9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252913-CF72-30A2-1A44-35411CE29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93EDB0-4545-2384-46BA-125F47AE9BBB}"/>
              </a:ext>
            </a:extLst>
          </p:cNvPr>
          <p:cNvSpPr txBox="1"/>
          <p:nvPr/>
        </p:nvSpPr>
        <p:spPr>
          <a:xfrm>
            <a:off x="941294" y="1515035"/>
            <a:ext cx="953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Research</a:t>
            </a:r>
            <a:r>
              <a:rPr lang="pt-BR" sz="1600" dirty="0"/>
              <a:t>, Society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 — A relevância da atividade física e exercício físico em tempos pandêmicos: </a:t>
            </a:r>
          </a:p>
          <a:p>
            <a:r>
              <a:rPr lang="pt-BR" sz="1600" dirty="0"/>
              <a:t>Um olhar para a saúde e qualidade de vida. v. 10, n. 4, </a:t>
            </a:r>
            <a:r>
              <a:rPr lang="pt-BR" sz="1600" dirty="0" err="1"/>
              <a:t>eXX</a:t>
            </a:r>
            <a:r>
              <a:rPr lang="pt-BR" sz="1600" dirty="0"/>
              <a:t>, 2021 (CC BY 4.0), 2021.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75B4F0-6B84-825E-318A-33D652A6026A}"/>
              </a:ext>
            </a:extLst>
          </p:cNvPr>
          <p:cNvSpPr txBox="1"/>
          <p:nvPr/>
        </p:nvSpPr>
        <p:spPr>
          <a:xfrm>
            <a:off x="941293" y="2339788"/>
            <a:ext cx="11199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ZAMAI, Carlos e col. - Atividade Física na Promoção da Saúde e da Qualidade de Vida: Contribuições do Programa Mexa-se Unicamp. </a:t>
            </a:r>
          </a:p>
          <a:p>
            <a:r>
              <a:rPr lang="pt-BR" sz="1600" dirty="0"/>
              <a:t>Capítulo 19, 2016.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7D3CB2-7F3B-329B-D13A-3170738C446A}"/>
              </a:ext>
            </a:extLst>
          </p:cNvPr>
          <p:cNvSpPr txBox="1"/>
          <p:nvPr/>
        </p:nvSpPr>
        <p:spPr>
          <a:xfrm>
            <a:off x="941293" y="3164541"/>
            <a:ext cx="873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Fédération</a:t>
            </a:r>
            <a:r>
              <a:rPr lang="pt-BR" sz="1600" dirty="0"/>
              <a:t> Internationale de </a:t>
            </a:r>
            <a:r>
              <a:rPr lang="pt-BR" sz="1600" dirty="0" err="1"/>
              <a:t>Médecine</a:t>
            </a:r>
            <a:r>
              <a:rPr lang="pt-BR" sz="1600" dirty="0"/>
              <a:t> </a:t>
            </a:r>
            <a:r>
              <a:rPr lang="pt-BR" sz="1600" dirty="0" err="1"/>
              <a:t>Sportive</a:t>
            </a:r>
            <a:r>
              <a:rPr lang="pt-BR" sz="1600" dirty="0"/>
              <a:t> - O exercício físico: um fator importante para a saúde. </a:t>
            </a:r>
          </a:p>
          <a:p>
            <a:r>
              <a:rPr lang="pt-BR" sz="1600" dirty="0" err="1"/>
              <a:t>Rev</a:t>
            </a:r>
            <a:r>
              <a:rPr lang="pt-BR" sz="1600" dirty="0"/>
              <a:t> </a:t>
            </a:r>
            <a:r>
              <a:rPr lang="pt-BR" sz="1600" dirty="0" err="1"/>
              <a:t>Bras</a:t>
            </a:r>
            <a:r>
              <a:rPr lang="pt-BR" sz="1600" dirty="0"/>
              <a:t> Med </a:t>
            </a:r>
            <a:r>
              <a:rPr lang="pt-BR" sz="1600" dirty="0" err="1"/>
              <a:t>Esport</a:t>
            </a:r>
            <a:r>
              <a:rPr lang="pt-BR" sz="1600" dirty="0"/>
              <a:t> _ Vol. 3, Nº 3 – Jul/Set, 1997.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670BC2-509C-D17D-3C6E-D394925E2069}"/>
              </a:ext>
            </a:extLst>
          </p:cNvPr>
          <p:cNvSpPr txBox="1"/>
          <p:nvPr/>
        </p:nvSpPr>
        <p:spPr>
          <a:xfrm>
            <a:off x="941293" y="3989294"/>
            <a:ext cx="93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GUALANO, Bruno e TINUCCI, Taís, Rev. bras. Educ. Fís. Esporte, São Paulo, v.25, p.37-43, dez. 2011 N. esp. • 43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DE0C05-BB53-46AB-E2A1-55E48F44DEA6}"/>
              </a:ext>
            </a:extLst>
          </p:cNvPr>
          <p:cNvSpPr txBox="1"/>
          <p:nvPr/>
        </p:nvSpPr>
        <p:spPr>
          <a:xfrm>
            <a:off x="941293" y="4814047"/>
            <a:ext cx="1090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Zeal</a:t>
            </a:r>
            <a:r>
              <a:rPr lang="pt-BR" sz="1600" dirty="0"/>
              <a:t>, 2023.</a:t>
            </a:r>
          </a:p>
        </p:txBody>
      </p:sp>
    </p:spTree>
    <p:extLst>
      <p:ext uri="{BB962C8B-B14F-4D97-AF65-F5344CB8AC3E}">
        <p14:creationId xmlns:p14="http://schemas.microsoft.com/office/powerpoint/2010/main" val="21590447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153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Teteu</dc:creator>
  <cp:lastModifiedBy>Teteu</cp:lastModifiedBy>
  <cp:revision>12</cp:revision>
  <dcterms:created xsi:type="dcterms:W3CDTF">2023-06-19T22:18:11Z</dcterms:created>
  <dcterms:modified xsi:type="dcterms:W3CDTF">2023-06-20T11:44:12Z</dcterms:modified>
</cp:coreProperties>
</file>